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700" y="-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235B-6448-4EEA-A91B-885E54C9ADC4}" type="datetimeFigureOut">
              <a:rPr lang="es-MX" smtClean="0"/>
              <a:t>14/03/2018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B9DE9-A879-4159-A3E2-FF0EA1B861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097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235B-6448-4EEA-A91B-885E54C9ADC4}" type="datetimeFigureOut">
              <a:rPr lang="es-MX" smtClean="0"/>
              <a:t>14/03/2018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B9DE9-A879-4159-A3E2-FF0EA1B861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1639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235B-6448-4EEA-A91B-885E54C9ADC4}" type="datetimeFigureOut">
              <a:rPr lang="es-MX" smtClean="0"/>
              <a:t>14/03/2018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B9DE9-A879-4159-A3E2-FF0EA1B861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3955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235B-6448-4EEA-A91B-885E54C9ADC4}" type="datetimeFigureOut">
              <a:rPr lang="es-MX" smtClean="0"/>
              <a:t>14/03/2018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B9DE9-A879-4159-A3E2-FF0EA1B861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08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235B-6448-4EEA-A91B-885E54C9ADC4}" type="datetimeFigureOut">
              <a:rPr lang="es-MX" smtClean="0"/>
              <a:t>14/03/2018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B9DE9-A879-4159-A3E2-FF0EA1B861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2942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235B-6448-4EEA-A91B-885E54C9ADC4}" type="datetimeFigureOut">
              <a:rPr lang="es-MX" smtClean="0"/>
              <a:t>14/03/2018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B9DE9-A879-4159-A3E2-FF0EA1B861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5956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235B-6448-4EEA-A91B-885E54C9ADC4}" type="datetimeFigureOut">
              <a:rPr lang="es-MX" smtClean="0"/>
              <a:t>14/03/2018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B9DE9-A879-4159-A3E2-FF0EA1B861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5621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235B-6448-4EEA-A91B-885E54C9ADC4}" type="datetimeFigureOut">
              <a:rPr lang="es-MX" smtClean="0"/>
              <a:t>14/03/2018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B9DE9-A879-4159-A3E2-FF0EA1B861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6375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235B-6448-4EEA-A91B-885E54C9ADC4}" type="datetimeFigureOut">
              <a:rPr lang="es-MX" smtClean="0"/>
              <a:t>14/03/2018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B9DE9-A879-4159-A3E2-FF0EA1B861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2057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235B-6448-4EEA-A91B-885E54C9ADC4}" type="datetimeFigureOut">
              <a:rPr lang="es-MX" smtClean="0"/>
              <a:t>14/03/2018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B9DE9-A879-4159-A3E2-FF0EA1B861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965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235B-6448-4EEA-A91B-885E54C9ADC4}" type="datetimeFigureOut">
              <a:rPr lang="es-MX" smtClean="0"/>
              <a:t>14/03/2018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B9DE9-A879-4159-A3E2-FF0EA1B861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3736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0235B-6448-4EEA-A91B-885E54C9ADC4}" type="datetimeFigureOut">
              <a:rPr lang="es-MX" smtClean="0"/>
              <a:t>14/03/2018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B9DE9-A879-4159-A3E2-FF0EA1B861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8711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00" t="17112" r="31200" b="17643"/>
          <a:stretch/>
        </p:blipFill>
        <p:spPr bwMode="auto">
          <a:xfrm>
            <a:off x="661584" y="7934331"/>
            <a:ext cx="1074538" cy="1032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Resultado de imagen para logo upae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200" y="8281369"/>
            <a:ext cx="2520280" cy="685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La imagen puede contener: 2 personas, personas sentadas e interior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32"/>
          <a:stretch/>
        </p:blipFill>
        <p:spPr bwMode="auto">
          <a:xfrm>
            <a:off x="-6402" y="2171596"/>
            <a:ext cx="6864402" cy="3078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7762" y="7740351"/>
            <a:ext cx="955085" cy="1226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596263" y="467544"/>
            <a:ext cx="571415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 smtClean="0">
                <a:latin typeface="Palatino Linotype" panose="02040502050505030304" pitchFamily="18" charset="0"/>
              </a:rPr>
              <a:t>La Facultades de Filosofía y Humanidades, y la Facultad de Educación de la UPAEP invita al seminario:</a:t>
            </a:r>
          </a:p>
          <a:p>
            <a:pPr algn="ctr"/>
            <a:r>
              <a:rPr lang="es-ES_tradnl" sz="3600" b="1" dirty="0" smtClean="0">
                <a:latin typeface="Palatino Linotype" panose="02040502050505030304" pitchFamily="18" charset="0"/>
              </a:rPr>
              <a:t>Problemáticas actuales de Educación Emocional</a:t>
            </a:r>
            <a:endParaRPr lang="es-MX" sz="3600" b="1" dirty="0">
              <a:latin typeface="Palatino Linotype" panose="02040502050505030304" pitchFamily="18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32656" y="5364088"/>
            <a:ext cx="6242489" cy="138499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s-ES_tradnl" sz="1400" dirty="0" smtClean="0">
                <a:latin typeface="Palatino Linotype" panose="02040502050505030304" pitchFamily="18" charset="0"/>
              </a:rPr>
              <a:t>Participantes:</a:t>
            </a:r>
          </a:p>
          <a:p>
            <a:endParaRPr lang="es-ES_tradnl" sz="1400" dirty="0" smtClean="0">
              <a:latin typeface="Palatino Linotype" panose="02040502050505030304" pitchFamily="18" charset="0"/>
            </a:endParaRPr>
          </a:p>
          <a:p>
            <a:r>
              <a:rPr lang="es-ES_tradnl" sz="1400" dirty="0" smtClean="0">
                <a:latin typeface="Palatino Linotype" panose="02040502050505030304" pitchFamily="18" charset="0"/>
              </a:rPr>
              <a:t>Dr. José Víctor Orón Semper</a:t>
            </a:r>
          </a:p>
          <a:p>
            <a:r>
              <a:rPr lang="es-ES_tradnl" sz="1400" dirty="0" smtClean="0">
                <a:latin typeface="Palatino Linotype" panose="02040502050505030304" pitchFamily="18" charset="0"/>
              </a:rPr>
              <a:t>Dr. Jorge Medina Delgadillo</a:t>
            </a:r>
          </a:p>
          <a:p>
            <a:r>
              <a:rPr lang="es-ES_tradnl" sz="1400" dirty="0" smtClean="0">
                <a:latin typeface="Palatino Linotype" panose="02040502050505030304" pitchFamily="18" charset="0"/>
              </a:rPr>
              <a:t>Mtra. Selene Georgina López Reyes</a:t>
            </a:r>
          </a:p>
          <a:p>
            <a:r>
              <a:rPr lang="es-ES_tradnl" sz="1400" dirty="0" smtClean="0">
                <a:latin typeface="Palatino Linotype" panose="02040502050505030304" pitchFamily="18" charset="0"/>
              </a:rPr>
              <a:t>Mtra. Patricia García Hernández</a:t>
            </a:r>
          </a:p>
          <a:p>
            <a:endParaRPr lang="es-ES_tradnl" sz="1400" dirty="0" smtClean="0">
              <a:latin typeface="Palatino Linotype" panose="02040502050505030304" pitchFamily="18" charset="0"/>
            </a:endParaRPr>
          </a:p>
          <a:p>
            <a:endParaRPr lang="es-ES_tradnl" sz="1400" dirty="0" smtClean="0">
              <a:latin typeface="Palatino Linotype" panose="02040502050505030304" pitchFamily="18" charset="0"/>
            </a:endParaRPr>
          </a:p>
          <a:p>
            <a:r>
              <a:rPr lang="es-ES_tradnl" sz="1400" dirty="0" smtClean="0">
                <a:latin typeface="Palatino Linotype" panose="02040502050505030304" pitchFamily="18" charset="0"/>
              </a:rPr>
              <a:t>Dr. Héctor Velázquez Fernández</a:t>
            </a:r>
          </a:p>
          <a:p>
            <a:r>
              <a:rPr lang="es-ES_tradnl" sz="1400" dirty="0" smtClean="0">
                <a:latin typeface="Palatino Linotype" panose="02040502050505030304" pitchFamily="18" charset="0"/>
              </a:rPr>
              <a:t>Dr. Rubén Sánchez Muñoz</a:t>
            </a:r>
          </a:p>
          <a:p>
            <a:r>
              <a:rPr lang="es-ES_tradnl" sz="1400" dirty="0" smtClean="0">
                <a:latin typeface="Palatino Linotype" panose="02040502050505030304" pitchFamily="18" charset="0"/>
              </a:rPr>
              <a:t>Dr. </a:t>
            </a:r>
            <a:r>
              <a:rPr lang="es-ES_tradnl" sz="1400" dirty="0" err="1" smtClean="0">
                <a:latin typeface="Palatino Linotype" panose="02040502050505030304" pitchFamily="18" charset="0"/>
              </a:rPr>
              <a:t>Paniel</a:t>
            </a:r>
            <a:r>
              <a:rPr lang="es-ES_tradnl" sz="1400" dirty="0" smtClean="0">
                <a:latin typeface="Palatino Linotype" panose="02040502050505030304" pitchFamily="18" charset="0"/>
              </a:rPr>
              <a:t> </a:t>
            </a:r>
            <a:r>
              <a:rPr lang="es-ES_tradnl" sz="1400" dirty="0" err="1" smtClean="0">
                <a:latin typeface="Palatino Linotype" panose="02040502050505030304" pitchFamily="18" charset="0"/>
              </a:rPr>
              <a:t>Osberto</a:t>
            </a:r>
            <a:r>
              <a:rPr lang="es-ES_tradnl" sz="1400" dirty="0" smtClean="0">
                <a:latin typeface="Palatino Linotype" panose="02040502050505030304" pitchFamily="18" charset="0"/>
              </a:rPr>
              <a:t> Reyes Cárdenas</a:t>
            </a:r>
          </a:p>
          <a:p>
            <a:r>
              <a:rPr lang="es-ES_tradnl" sz="1400" dirty="0" smtClean="0">
                <a:latin typeface="Palatino Linotype" panose="02040502050505030304" pitchFamily="18" charset="0"/>
              </a:rPr>
              <a:t>Dr. Martín Castro Manzano </a:t>
            </a:r>
            <a:endParaRPr lang="es-MX" sz="1400" dirty="0">
              <a:latin typeface="Palatino Linotype" panose="02040502050505030304" pitchFamily="18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32655" y="6900063"/>
            <a:ext cx="62424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latin typeface="Palatino Linotype" panose="02040502050505030304" pitchFamily="18" charset="0"/>
              </a:rPr>
              <a:t>Viernes 23 de marzo 2018</a:t>
            </a:r>
          </a:p>
          <a:p>
            <a:pPr algn="ctr"/>
            <a:r>
              <a:rPr lang="es-ES" dirty="0" smtClean="0">
                <a:latin typeface="Palatino Linotype" panose="02040502050505030304" pitchFamily="18" charset="0"/>
              </a:rPr>
              <a:t>Centro </a:t>
            </a:r>
            <a:r>
              <a:rPr lang="es-ES" dirty="0">
                <a:latin typeface="Palatino Linotype" panose="02040502050505030304" pitchFamily="18" charset="0"/>
              </a:rPr>
              <a:t>de Desarrollo Psicológico, Educativo y </a:t>
            </a:r>
            <a:r>
              <a:rPr lang="es-ES" dirty="0" smtClean="0">
                <a:latin typeface="Palatino Linotype" panose="02040502050505030304" pitchFamily="18" charset="0"/>
              </a:rPr>
              <a:t>Familiar</a:t>
            </a:r>
          </a:p>
          <a:p>
            <a:pPr algn="ctr"/>
            <a:r>
              <a:rPr lang="es-ES" dirty="0" smtClean="0">
                <a:latin typeface="Palatino Linotype" panose="02040502050505030304" pitchFamily="18" charset="0"/>
              </a:rPr>
              <a:t>3er piso del Centro de Salud Integral</a:t>
            </a:r>
          </a:p>
          <a:p>
            <a:pPr algn="ctr"/>
            <a:r>
              <a:rPr lang="es-ES" dirty="0" smtClean="0">
                <a:latin typeface="Palatino Linotype" panose="02040502050505030304" pitchFamily="18" charset="0"/>
              </a:rPr>
              <a:t>Horario: 8:30-14:30 </a:t>
            </a:r>
            <a:r>
              <a:rPr lang="es-ES" dirty="0" err="1" smtClean="0">
                <a:latin typeface="Palatino Linotype" panose="02040502050505030304" pitchFamily="18" charset="0"/>
              </a:rPr>
              <a:t>hrs</a:t>
            </a:r>
            <a:r>
              <a:rPr lang="es-ES" dirty="0" smtClean="0">
                <a:latin typeface="Palatino Linotype" panose="02040502050505030304" pitchFamily="18" charset="0"/>
              </a:rPr>
              <a:t>.</a:t>
            </a:r>
            <a:endParaRPr lang="es-MX" dirty="0">
              <a:latin typeface="Palatino Linotype" panose="02040502050505030304" pitchFamily="18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509120" y="2267744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>
                <a:solidFill>
                  <a:srgbClr val="FFFF00"/>
                </a:solidFill>
                <a:latin typeface="Palatino Linotype" panose="02040502050505030304" pitchFamily="18" charset="0"/>
              </a:rPr>
              <a:t>Entrada libre</a:t>
            </a:r>
            <a:endParaRPr lang="es-MX" sz="2400" b="1" dirty="0">
              <a:solidFill>
                <a:srgbClr val="FFFF0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335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00" t="17112" r="31200" b="17643"/>
          <a:stretch/>
        </p:blipFill>
        <p:spPr bwMode="auto">
          <a:xfrm>
            <a:off x="661584" y="7934331"/>
            <a:ext cx="1074538" cy="1032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 descr="Resultado de imagen para logo upae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200" y="8281369"/>
            <a:ext cx="2520280" cy="685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7762" y="7740351"/>
            <a:ext cx="955085" cy="1226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434236"/>
              </p:ext>
            </p:extLst>
          </p:nvPr>
        </p:nvGraphicFramePr>
        <p:xfrm>
          <a:off x="578485" y="1259632"/>
          <a:ext cx="5701030" cy="6626667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850515"/>
                <a:gridCol w="2850515"/>
              </a:tblGrid>
              <a:tr h="3432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Palatino Linotype" panose="02040502050505030304" pitchFamily="18" charset="0"/>
                        </a:rPr>
                        <a:t>8:30-9:00</a:t>
                      </a:r>
                      <a:endParaRPr lang="es-MX" sz="14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Palatino Linotype" panose="02040502050505030304" pitchFamily="18" charset="0"/>
                        </a:rPr>
                        <a:t>Registro</a:t>
                      </a:r>
                      <a:endParaRPr lang="es-MX" sz="14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27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Palatino Linotype" panose="02040502050505030304" pitchFamily="18" charset="0"/>
                        </a:rPr>
                        <a:t>9:00-9:30</a:t>
                      </a:r>
                      <a:endParaRPr lang="es-MX" sz="14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Palatino Linotype" panose="02040502050505030304" pitchFamily="18" charset="0"/>
                        </a:rPr>
                        <a:t>Presentación (Dr. José Víctor Orón Semper)</a:t>
                      </a:r>
                      <a:endParaRPr lang="es-MX" sz="14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32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Palatino Linotype" panose="02040502050505030304" pitchFamily="18" charset="0"/>
                        </a:rPr>
                        <a:t>9:30-9:50</a:t>
                      </a:r>
                      <a:endParaRPr lang="es-MX" sz="14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Palatino Linotype" panose="02040502050505030304" pitchFamily="18" charset="0"/>
                        </a:rPr>
                        <a:t>Dr. Jorge Medina Delgadillo</a:t>
                      </a:r>
                      <a:endParaRPr lang="es-MX" sz="14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32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Palatino Linotype" panose="02040502050505030304" pitchFamily="18" charset="0"/>
                        </a:rPr>
                        <a:t>9:50-10:10</a:t>
                      </a:r>
                      <a:endParaRPr lang="es-MX" sz="14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Palatino Linotype" panose="02040502050505030304" pitchFamily="18" charset="0"/>
                        </a:rPr>
                        <a:t>Diálogo</a:t>
                      </a:r>
                      <a:endParaRPr lang="es-MX" sz="14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27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Palatino Linotype" panose="02040502050505030304" pitchFamily="18" charset="0"/>
                        </a:rPr>
                        <a:t>10:10-10:30</a:t>
                      </a:r>
                      <a:endParaRPr lang="es-MX" sz="14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Palatino Linotype" panose="02040502050505030304" pitchFamily="18" charset="0"/>
                        </a:rPr>
                        <a:t>Mtra. Selene Georgina López Reyes</a:t>
                      </a:r>
                      <a:endParaRPr lang="es-MX" sz="14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32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Palatino Linotype" panose="02040502050505030304" pitchFamily="18" charset="0"/>
                        </a:rPr>
                        <a:t>10:30-10:50</a:t>
                      </a:r>
                      <a:endParaRPr lang="es-MX" sz="14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Palatino Linotype" panose="02040502050505030304" pitchFamily="18" charset="0"/>
                        </a:rPr>
                        <a:t>Diálogo</a:t>
                      </a:r>
                      <a:endParaRPr lang="es-MX" sz="14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32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Palatino Linotype" panose="02040502050505030304" pitchFamily="18" charset="0"/>
                        </a:rPr>
                        <a:t>10:50-11:10</a:t>
                      </a:r>
                      <a:endParaRPr lang="es-MX" sz="14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Palatino Linotype" panose="02040502050505030304" pitchFamily="18" charset="0"/>
                        </a:rPr>
                        <a:t>Dr. José Martín Castro Manzano</a:t>
                      </a:r>
                      <a:endParaRPr lang="es-MX" sz="14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32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Palatino Linotype" panose="02040502050505030304" pitchFamily="18" charset="0"/>
                        </a:rPr>
                        <a:t>11:10-11:30</a:t>
                      </a:r>
                      <a:endParaRPr lang="es-MX" sz="14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Palatino Linotype" panose="02040502050505030304" pitchFamily="18" charset="0"/>
                        </a:rPr>
                        <a:t>Diálogo </a:t>
                      </a:r>
                      <a:endParaRPr lang="es-MX" sz="14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32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Palatino Linotype" panose="02040502050505030304" pitchFamily="18" charset="0"/>
                        </a:rPr>
                        <a:t>11:30-11:50</a:t>
                      </a:r>
                      <a:endParaRPr lang="es-MX" sz="14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Palatino Linotype" panose="02040502050505030304" pitchFamily="18" charset="0"/>
                        </a:rPr>
                        <a:t>Receso</a:t>
                      </a:r>
                      <a:endParaRPr lang="es-MX" sz="14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32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Palatino Linotype" panose="02040502050505030304" pitchFamily="18" charset="0"/>
                        </a:rPr>
                        <a:t>11:50-12:10</a:t>
                      </a:r>
                      <a:endParaRPr lang="es-MX" sz="14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Palatino Linotype" panose="02040502050505030304" pitchFamily="18" charset="0"/>
                        </a:rPr>
                        <a:t>Dr. Héctor Velázquez Fernández</a:t>
                      </a:r>
                      <a:endParaRPr lang="es-MX" sz="14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32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Palatino Linotype" panose="02040502050505030304" pitchFamily="18" charset="0"/>
                        </a:rPr>
                        <a:t>12:10-12:30</a:t>
                      </a:r>
                      <a:endParaRPr lang="es-MX" sz="14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Palatino Linotype" panose="02040502050505030304" pitchFamily="18" charset="0"/>
                        </a:rPr>
                        <a:t>Diálogo</a:t>
                      </a:r>
                      <a:endParaRPr lang="es-MX" sz="14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32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Palatino Linotype" panose="02040502050505030304" pitchFamily="18" charset="0"/>
                        </a:rPr>
                        <a:t>12:30-12:50</a:t>
                      </a:r>
                      <a:endParaRPr lang="es-MX" sz="14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Palatino Linotype" panose="02040502050505030304" pitchFamily="18" charset="0"/>
                        </a:rPr>
                        <a:t>Dr. Rubén Sánchez Muñoz</a:t>
                      </a:r>
                      <a:endParaRPr lang="es-MX" sz="14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32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Palatino Linotype" panose="02040502050505030304" pitchFamily="18" charset="0"/>
                        </a:rPr>
                        <a:t>12:50-13:10</a:t>
                      </a:r>
                      <a:endParaRPr lang="es-MX" sz="14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Palatino Linotype" panose="02040502050505030304" pitchFamily="18" charset="0"/>
                        </a:rPr>
                        <a:t>Diálogo</a:t>
                      </a:r>
                      <a:endParaRPr lang="es-MX" sz="14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27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Palatino Linotype" panose="02040502050505030304" pitchFamily="18" charset="0"/>
                        </a:rPr>
                        <a:t>13:10-13:30</a:t>
                      </a:r>
                      <a:endParaRPr lang="es-MX" sz="14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Palatino Linotype" panose="02040502050505030304" pitchFamily="18" charset="0"/>
                        </a:rPr>
                        <a:t>Dr. Paniel Osberto Reyes Cárdenas</a:t>
                      </a:r>
                      <a:endParaRPr lang="es-MX" sz="14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32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Palatino Linotype" panose="02040502050505030304" pitchFamily="18" charset="0"/>
                        </a:rPr>
                        <a:t>13:30-13:50</a:t>
                      </a:r>
                      <a:endParaRPr lang="es-MX" sz="14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Palatino Linotype" panose="02040502050505030304" pitchFamily="18" charset="0"/>
                        </a:rPr>
                        <a:t>Diálogo</a:t>
                      </a:r>
                      <a:endParaRPr lang="es-MX" sz="14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32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Palatino Linotype" panose="02040502050505030304" pitchFamily="18" charset="0"/>
                        </a:rPr>
                        <a:t>13:50-14:10</a:t>
                      </a:r>
                      <a:endParaRPr lang="es-MX" sz="14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Palatino Linotype" panose="02040502050505030304" pitchFamily="18" charset="0"/>
                        </a:rPr>
                        <a:t>Dr. José Víctor Orón Semper</a:t>
                      </a:r>
                      <a:endParaRPr lang="es-MX" sz="14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32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Palatino Linotype" panose="02040502050505030304" pitchFamily="18" charset="0"/>
                        </a:rPr>
                        <a:t>14:10-14:30</a:t>
                      </a:r>
                      <a:endParaRPr lang="es-MX" sz="14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Palatino Linotype" panose="02040502050505030304" pitchFamily="18" charset="0"/>
                        </a:rPr>
                        <a:t>Diálogo</a:t>
                      </a:r>
                      <a:endParaRPr lang="es-MX" sz="140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322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Palatino Linotype" panose="02040502050505030304" pitchFamily="18" charset="0"/>
                        </a:rPr>
                        <a:t>Comida con Ponentes</a:t>
                      </a:r>
                      <a:endParaRPr lang="es-MX" sz="1400" dirty="0">
                        <a:effectLst/>
                        <a:latin typeface="Palatino Linotype" panose="020405020505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596263" y="467544"/>
            <a:ext cx="5714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 smtClean="0">
                <a:latin typeface="Palatino Linotype" panose="02040502050505030304" pitchFamily="18" charset="0"/>
              </a:rPr>
              <a:t>Programa:</a:t>
            </a:r>
          </a:p>
          <a:p>
            <a:pPr algn="ctr"/>
            <a:r>
              <a:rPr lang="es-ES_tradnl" sz="2000" b="1" dirty="0" smtClean="0">
                <a:latin typeface="Palatino Linotype" panose="02040502050505030304" pitchFamily="18" charset="0"/>
              </a:rPr>
              <a:t>Problemáticas actuales de Educación Emocional</a:t>
            </a:r>
            <a:endParaRPr lang="es-MX" sz="2000" b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4602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180</Words>
  <Application>Microsoft Office PowerPoint</Application>
  <PresentationFormat>Presentación en pantalla (4:3)</PresentationFormat>
  <Paragraphs>56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UPAEP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UPAEP</dc:creator>
  <cp:lastModifiedBy>UPAEP</cp:lastModifiedBy>
  <cp:revision>5</cp:revision>
  <dcterms:created xsi:type="dcterms:W3CDTF">2018-03-14T21:19:43Z</dcterms:created>
  <dcterms:modified xsi:type="dcterms:W3CDTF">2018-03-14T21:53:18Z</dcterms:modified>
</cp:coreProperties>
</file>