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4938" y="-2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4E76-9C5E-4658-B0A4-C67CD5F7F24D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D1213-9FC2-4AF4-BBA0-6F4E0ADBE6E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34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1213-9FC2-4AF4-BBA0-6F4E0ADBE6E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36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6AFC6-A8D8-41D6-807B-D4DD098CDBD1}" type="datetimeFigureOut">
              <a:rPr lang="es-MX" smtClean="0"/>
              <a:pPr/>
              <a:t>18/10/2018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8CD2EF-5533-4A28-9A24-D5721DEA6E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logo unam iztaca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63" b="100000" l="17375" r="84556">
                        <a14:foregroundMark x1="55212" y1="54639" x2="55212" y2="54639"/>
                        <a14:foregroundMark x1="73359" y1="58763" x2="73359" y2="58763"/>
                        <a14:foregroundMark x1="57143" y1="67010" x2="57143" y2="67010"/>
                        <a14:foregroundMark x1="53668" y1="77835" x2="53668" y2="77835"/>
                        <a14:foregroundMark x1="52124" y1="81959" x2="52124" y2="81959"/>
                        <a14:foregroundMark x1="55212" y1="79381" x2="55212" y2="79381"/>
                        <a14:foregroundMark x1="63707" y1="78866" x2="63707" y2="78866"/>
                        <a14:foregroundMark x1="72201" y1="71649" x2="72201" y2="71649"/>
                        <a14:foregroundMark x1="73359" y1="78351" x2="73359" y2="78351"/>
                        <a14:foregroundMark x1="74131" y1="80928" x2="74131" y2="80928"/>
                        <a14:foregroundMark x1="70270" y1="76289" x2="70270" y2="76289"/>
                        <a14:foregroundMark x1="63320" y1="72680" x2="63320" y2="72680"/>
                        <a14:foregroundMark x1="64479" y1="71134" x2="64479" y2="71134"/>
                        <a14:foregroundMark x1="60618" y1="70619" x2="60618" y2="70619"/>
                        <a14:foregroundMark x1="80309" y1="86598" x2="80309" y2="86598"/>
                        <a14:foregroundMark x1="81081" y1="89691" x2="81081" y2="89691"/>
                        <a14:foregroundMark x1="79537" y1="84536" x2="79537" y2="84536"/>
                        <a14:foregroundMark x1="77992" y1="88144" x2="77992" y2="88144"/>
                        <a14:foregroundMark x1="77606" y1="90206" x2="77606" y2="90206"/>
                        <a14:foregroundMark x1="73359" y1="89691" x2="73359" y2="89691"/>
                        <a14:foregroundMark x1="68726" y1="88144" x2="68726" y2="88144"/>
                        <a14:foregroundMark x1="60618" y1="89175" x2="60618" y2="89175"/>
                        <a14:foregroundMark x1="58687" y1="89691" x2="58687" y2="89691"/>
                        <a14:foregroundMark x1="54054" y1="86082" x2="54054" y2="86082"/>
                        <a14:foregroundMark x1="52124" y1="87629" x2="52124" y2="87629"/>
                        <a14:foregroundMark x1="49807" y1="87113" x2="49807" y2="87113"/>
                        <a14:foregroundMark x1="68340" y1="90722" x2="68340" y2="90722"/>
                        <a14:foregroundMark x1="59459" y1="91237" x2="59459" y2="91237"/>
                        <a14:foregroundMark x1="46718" y1="88660" x2="46718" y2="88660"/>
                        <a14:foregroundMark x1="45560" y1="91237" x2="45560" y2="91237"/>
                        <a14:foregroundMark x1="46332" y1="83505" x2="46332" y2="8350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8291" r="16266"/>
          <a:stretch/>
        </p:blipFill>
        <p:spPr bwMode="auto">
          <a:xfrm>
            <a:off x="4854900" y="70735"/>
            <a:ext cx="1299141" cy="133793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5504471" y="91801"/>
            <a:ext cx="349626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UNIVERSIDAD NACIONAL AUTÓNOMA DE MÉXICO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itchFamily="34" charset="0"/>
              </a:rPr>
              <a:t>FACULTAD DE ESTUDIOS SUPERIORES IZTACALA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itchFamily="34" charset="0"/>
              </a:rPr>
              <a:t>CARRERA DE </a:t>
            </a:r>
            <a:r>
              <a:rPr lang="es-MX" altLang="es-MX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itchFamily="34" charset="0"/>
              </a:rPr>
              <a:t>MÉDICO CIRUJANO</a:t>
            </a:r>
            <a:endParaRPr lang="es-MX" altLang="es-MX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71" y="857232"/>
            <a:ext cx="992729" cy="5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 descr="Resultado de imagen para logo ise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84" b="100000" l="0" r="100000">
                        <a14:foregroundMark x1="58264" y1="70161" x2="58264" y2="70161"/>
                        <a14:foregroundMark x1="55785" y1="87097" x2="55785" y2="87097"/>
                        <a14:foregroundMark x1="64463" y1="83065" x2="64463" y2="83065"/>
                        <a14:foregroundMark x1="66942" y1="72581" x2="66942" y2="72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28"/>
          <a:stretch/>
        </p:blipFill>
        <p:spPr bwMode="auto">
          <a:xfrm>
            <a:off x="6643702" y="857232"/>
            <a:ext cx="1003499" cy="36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714876" y="6286520"/>
            <a:ext cx="4471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b="1" dirty="0" smtClean="0"/>
              <a:t>DE </a:t>
            </a:r>
            <a:r>
              <a:rPr lang="es-MX" sz="800" b="1" dirty="0"/>
              <a:t>SER </a:t>
            </a:r>
            <a:r>
              <a:rPr lang="es-MX" sz="800" b="1" dirty="0" smtClean="0"/>
              <a:t>POSIBLE ACUDIR </a:t>
            </a:r>
            <a:r>
              <a:rPr lang="es-MX" sz="800" b="1" dirty="0"/>
              <a:t>EN </a:t>
            </a:r>
            <a:r>
              <a:rPr lang="es-MX" sz="800" b="1" dirty="0" smtClean="0"/>
              <a:t>AYUNO (se sugiere traer lunch).</a:t>
            </a:r>
            <a:endParaRPr lang="es-MX" sz="800" dirty="0"/>
          </a:p>
          <a:p>
            <a:pPr algn="ctr"/>
            <a:r>
              <a:rPr lang="es-MX" sz="800" dirty="0"/>
              <a:t>Coordinadores: Mtra. Ma. Araceli  Álvarez Gasca, Lic. Sandra Alán Guzmán, </a:t>
            </a:r>
            <a:r>
              <a:rPr lang="es-MX" sz="800" dirty="0" smtClean="0"/>
              <a:t>Dra. Georgina  Eugenia Bazán </a:t>
            </a:r>
            <a:r>
              <a:rPr lang="es-MX" sz="800" dirty="0" err="1" smtClean="0"/>
              <a:t>Riverón</a:t>
            </a:r>
            <a:r>
              <a:rPr lang="es-MX" sz="800" dirty="0" smtClean="0"/>
              <a:t>, Dra. Ma. Maricela Campos Solórzano, MPSS  </a:t>
            </a:r>
            <a:r>
              <a:rPr lang="es-MX" sz="800" dirty="0" err="1" smtClean="0"/>
              <a:t>Guillot</a:t>
            </a:r>
            <a:r>
              <a:rPr lang="es-MX" sz="800" dirty="0" smtClean="0"/>
              <a:t> Castillo Saúl </a:t>
            </a:r>
            <a:r>
              <a:rPr lang="es-MX" sz="800" dirty="0" err="1" smtClean="0"/>
              <a:t>Yair</a:t>
            </a:r>
            <a:r>
              <a:rPr lang="es-MX" sz="800" dirty="0" smtClean="0"/>
              <a:t>, Hernández García Blanca Isela, Ramírez Andrade Mónica Cecilia, Torres Plata Carolina Gisell</a:t>
            </a:r>
            <a:endParaRPr lang="es-MX" sz="800" dirty="0"/>
          </a:p>
        </p:txBody>
      </p:sp>
      <p:pic>
        <p:nvPicPr>
          <p:cNvPr id="20" name="Objeto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r="-15" b="-801"/>
          <a:stretch>
            <a:fillRect/>
          </a:stretch>
        </p:blipFill>
        <p:spPr bwMode="auto">
          <a:xfrm>
            <a:off x="380294" y="2413"/>
            <a:ext cx="4204170" cy="11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jeto 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4" t="-36548" r="-2472" b="-21574"/>
          <a:stretch>
            <a:fillRect/>
          </a:stretch>
        </p:blipFill>
        <p:spPr bwMode="auto">
          <a:xfrm>
            <a:off x="467544" y="283366"/>
            <a:ext cx="4016559" cy="5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39553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3" name="Imagen 1" descr="logo diabet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625">
                        <a14:foregroundMark x1="29268" y1="26094" x2="29268" y2="26094"/>
                        <a14:foregroundMark x1="51220" y1="26406" x2="51220" y2="26406"/>
                        <a14:foregroundMark x1="42589" y1="27187" x2="42589" y2="27187"/>
                        <a14:foregroundMark x1="32645" y1="31875" x2="32645" y2="31875"/>
                        <a14:foregroundMark x1="57598" y1="27500" x2="57598" y2="27500"/>
                        <a14:foregroundMark x1="69794" y1="28750" x2="69794" y2="28750"/>
                        <a14:foregroundMark x1="70544" y1="20938" x2="70544" y2="20938"/>
                        <a14:foregroundMark x1="59662" y1="11719" x2="59662" y2="11719"/>
                        <a14:foregroundMark x1="59662" y1="23281" x2="59662" y2="23281"/>
                        <a14:foregroundMark x1="36585" y1="14375" x2="36585" y2="14375"/>
                        <a14:foregroundMark x1="27767" y1="17813" x2="27767" y2="17813"/>
                        <a14:foregroundMark x1="31707" y1="22969" x2="31707" y2="22969"/>
                        <a14:foregroundMark x1="40713" y1="13281" x2="40713" y2="13281"/>
                        <a14:foregroundMark x1="36585" y1="4688" x2="36585" y2="4688"/>
                        <a14:foregroundMark x1="66041" y1="2813" x2="66041" y2="2813"/>
                        <a14:foregroundMark x1="61538" y1="3594" x2="61538" y2="3594"/>
                        <a14:foregroundMark x1="69794" y1="5156" x2="69794" y2="5156"/>
                        <a14:foregroundMark x1="31707" y1="25625" x2="31707" y2="25625"/>
                        <a14:foregroundMark x1="70169" y1="16719" x2="70169" y2="16719"/>
                        <a14:foregroundMark x1="76923" y1="21406" x2="76923" y2="21406"/>
                        <a14:foregroundMark x1="73734" y1="24063" x2="73734" y2="24063"/>
                        <a14:foregroundMark x1="65291" y1="12812" x2="65291" y2="12812"/>
                        <a14:foregroundMark x1="32645" y1="10938" x2="32645" y2="10938"/>
                        <a14:foregroundMark x1="24953" y1="20938" x2="24953" y2="20938"/>
                        <a14:foregroundMark x1="49906" y1="21406" x2="49906" y2="21406"/>
                        <a14:foregroundMark x1="29644" y1="30625" x2="29644" y2="30625"/>
                        <a14:foregroundMark x1="28518" y1="14063" x2="28518" y2="14063"/>
                        <a14:foregroundMark x1="38274" y1="10156" x2="38274" y2="10156"/>
                        <a14:foregroundMark x1="43902" y1="11250" x2="43902" y2="11250"/>
                        <a14:foregroundMark x1="46717" y1="14063" x2="46717" y2="14063"/>
                        <a14:foregroundMark x1="49906" y1="18594" x2="49906" y2="18594"/>
                        <a14:foregroundMark x1="69794" y1="11719" x2="69794" y2="11719"/>
                        <a14:foregroundMark x1="75047" y1="15156" x2="75047" y2="15156"/>
                        <a14:foregroundMark x1="73358" y1="12500" x2="73358" y2="12500"/>
                        <a14:foregroundMark x1="66041" y1="30312" x2="66041" y2="30312"/>
                        <a14:foregroundMark x1="61538" y1="32656" x2="61538" y2="32656"/>
                        <a14:foregroundMark x1="72045" y1="30312" x2="72045" y2="30312"/>
                        <a14:foregroundMark x1="74109" y1="27500" x2="74109" y2="27500"/>
                        <a14:foregroundMark x1="53471" y1="17188" x2="53471" y2="17188"/>
                        <a14:foregroundMark x1="55159" y1="14063" x2="55159" y2="14063"/>
                        <a14:foregroundMark x1="39024" y1="3125" x2="39024" y2="3125"/>
                        <a14:foregroundMark x1="30582" y1="7500" x2="30582" y2="7500"/>
                        <a14:foregroundMark x1="41839" y1="3125" x2="41839" y2="3125"/>
                        <a14:foregroundMark x1="72608" y1="7031" x2="72608" y2="7031"/>
                        <a14:foregroundMark x1="38274" y1="32188" x2="38274" y2="32188"/>
                        <a14:foregroundMark x1="55159" y1="29844" x2="55159" y2="2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8678"/>
            <a:ext cx="2695859" cy="2811979"/>
          </a:xfrm>
          <a:prstGeom prst="rect">
            <a:avLst/>
          </a:prstGeom>
          <a:noFill/>
          <a:extLst/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67544" y="853842"/>
            <a:ext cx="403244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s-MX" altLang="es-MX" sz="16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ª </a:t>
            </a:r>
            <a:r>
              <a:rPr kumimoji="0" lang="es-MX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JORNADA INTEGRAL DE SALUD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 smtClean="0">
                <a:latin typeface="Berlin Sans FB" panose="020E0602020502020306" pitchFamily="34" charset="0"/>
                <a:cs typeface="Arial" pitchFamily="34" charset="0"/>
              </a:rPr>
              <a:t>Miércoles 14 de noviembre de 2018.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25 Imagen" descr="C:\Users\cusi\Pictures\folleto dia mundia de la salud.png"/>
          <p:cNvPicPr/>
          <p:nvPr/>
        </p:nvPicPr>
        <p:blipFill rotWithShape="1">
          <a:blip r:embed="rId13" cstate="print"/>
          <a:srcRect l="23456" t="71766" r="34234" b="3573"/>
          <a:stretch/>
        </p:blipFill>
        <p:spPr bwMode="auto">
          <a:xfrm>
            <a:off x="380295" y="4437113"/>
            <a:ext cx="1901272" cy="11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C:\Users\cusi\Pictures\folleto dia mundia de la salud.png"/>
          <p:cNvPicPr/>
          <p:nvPr/>
        </p:nvPicPr>
        <p:blipFill rotWithShape="1">
          <a:blip r:embed="rId13" cstate="print"/>
          <a:srcRect l="67125" t="16319" b="53539"/>
          <a:stretch/>
        </p:blipFill>
        <p:spPr bwMode="auto">
          <a:xfrm>
            <a:off x="2843808" y="4293096"/>
            <a:ext cx="1986904" cy="149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15992" y="5717203"/>
            <a:ext cx="47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¡¡TE ESPERAMOS!!</a:t>
            </a:r>
            <a:endParaRPr lang="es-MX" sz="32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-36512" y="6309320"/>
            <a:ext cx="460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 smtClean="0"/>
              <a:t>Dirigido a: Alumnos, profesores y población en general.</a:t>
            </a:r>
          </a:p>
          <a:p>
            <a:r>
              <a:rPr lang="es-MX" sz="900" b="1" dirty="0"/>
              <a:t>Organiza: Jefatura de la Carrera de Medico Cirujano, Clínica de Diabetes y Síndrome </a:t>
            </a:r>
            <a:r>
              <a:rPr lang="es-MX" sz="900" b="1" dirty="0" smtClean="0"/>
              <a:t>Metabólico(</a:t>
            </a:r>
            <a:r>
              <a:rPr lang="es-MX" sz="900" b="1" dirty="0" err="1" smtClean="0"/>
              <a:t>Inf.CUSI</a:t>
            </a:r>
            <a:r>
              <a:rPr lang="es-MX" sz="900" b="1" dirty="0" smtClean="0"/>
              <a:t> consultorio 22)</a:t>
            </a:r>
            <a:endParaRPr lang="es-MX" sz="900" b="1" dirty="0"/>
          </a:p>
          <a:p>
            <a:endParaRPr lang="es-MX" sz="900" b="1" dirty="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053" y="500404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8" name="47 CuadroTexto"/>
          <p:cNvSpPr txBox="1"/>
          <p:nvPr/>
        </p:nvSpPr>
        <p:spPr>
          <a:xfrm>
            <a:off x="1130797" y="8820472"/>
            <a:ext cx="47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¡¡NO FALTES!!</a:t>
            </a:r>
            <a:endParaRPr lang="es-MX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-21331" y="8676456"/>
            <a:ext cx="4605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Dirigido a: alumnos, profesores y población en general.</a:t>
            </a:r>
            <a:endParaRPr lang="es-MX" sz="9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515173" y="8494548"/>
            <a:ext cx="23443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/>
              <a:t>Organiza: Jefatura de la Carrera de Medico Cirujano, Clínica de Diabetes y Síndrome Metabólico</a:t>
            </a:r>
            <a:endParaRPr lang="es-MX" sz="900" dirty="0"/>
          </a:p>
        </p:txBody>
      </p:sp>
      <p:sp>
        <p:nvSpPr>
          <p:cNvPr id="2" name="1 Rectángulo"/>
          <p:cNvSpPr/>
          <p:nvPr/>
        </p:nvSpPr>
        <p:spPr>
          <a:xfrm>
            <a:off x="5643570" y="1428736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PROGRAMA “DÍA </a:t>
            </a:r>
            <a:r>
              <a:rPr lang="es-MX" altLang="es-MX" sz="10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MUNDIAL DE LA DIABETES</a:t>
            </a:r>
            <a:r>
              <a:rPr lang="es-MX" altLang="es-MX" sz="1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”</a:t>
            </a:r>
            <a:endParaRPr lang="es-MX" altLang="es-MX" sz="1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14777"/>
              </p:ext>
            </p:extLst>
          </p:nvPr>
        </p:nvGraphicFramePr>
        <p:xfrm>
          <a:off x="5000627" y="1785926"/>
          <a:ext cx="3975159" cy="432950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57256"/>
                <a:gridCol w="2357454"/>
                <a:gridCol w="760449"/>
              </a:tblGrid>
              <a:tr h="24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/>
                        <a:t>HORARIO</a:t>
                      </a:r>
                      <a:endParaRPr lang="es-MX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/>
                        <a:t>ACTIVIDADES</a:t>
                      </a:r>
                      <a:endParaRPr lang="es-MX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b="1" dirty="0"/>
                        <a:t>LUGAR ESTABLECIDO</a:t>
                      </a:r>
                      <a:endParaRPr lang="es-MX" sz="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16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08:00 a 09:00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Toma de signos vitales y glucosa en ayunas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Carpa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152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09:00 </a:t>
                      </a:r>
                      <a:r>
                        <a:rPr lang="es-MX" sz="600" dirty="0"/>
                        <a:t>a </a:t>
                      </a:r>
                      <a:r>
                        <a:rPr lang="es-MX" sz="600" dirty="0" smtClean="0"/>
                        <a:t>09:15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Inauguración del evento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Sala </a:t>
                      </a:r>
                      <a:r>
                        <a:rPr lang="es-MX" sz="600" dirty="0"/>
                        <a:t>de espera CUSI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26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09:15 </a:t>
                      </a:r>
                      <a:r>
                        <a:rPr lang="es-MX" sz="600" dirty="0"/>
                        <a:t>a 10:15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CLASE DE TAI CHI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Mtra. María de Lourdes Pérez Chávez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Jardín trasero de la CUSI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962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09:15 </a:t>
                      </a:r>
                      <a:r>
                        <a:rPr lang="es-MX" sz="600" dirty="0"/>
                        <a:t>a 14:00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700" dirty="0" smtClean="0"/>
                        <a:t>Medición </a:t>
                      </a:r>
                      <a:r>
                        <a:rPr lang="es-MX" sz="700" dirty="0"/>
                        <a:t>de glucosa capilar  y signos vitales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700" dirty="0"/>
                        <a:t>Aplicación de vacunas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700" dirty="0"/>
                        <a:t>Salud Bucal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700" dirty="0"/>
                        <a:t>Salud sexual en pacientes diabéticos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700" dirty="0"/>
                        <a:t>Taller de la importancia del monitoreo de la Diabetes Mellitus e Hipertensión Arterial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700" dirty="0"/>
                        <a:t>Módulo de degustación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Carpa y sala de espera CUSI 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125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09:30 </a:t>
                      </a:r>
                      <a:r>
                        <a:rPr lang="es-MX" sz="600" dirty="0"/>
                        <a:t>a 10:00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10:15 </a:t>
                      </a:r>
                      <a:r>
                        <a:rPr lang="es-MX" sz="600" dirty="0"/>
                        <a:t>a 10:45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  <a:endParaRPr lang="es-MX" sz="6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/>
                        <a:t>11:00 </a:t>
                      </a:r>
                      <a:r>
                        <a:rPr lang="en-US" sz="600" dirty="0"/>
                        <a:t>a 11:30 </a:t>
                      </a:r>
                      <a:r>
                        <a:rPr lang="es-MX" sz="600" dirty="0" err="1" smtClean="0"/>
                        <a:t>hrs</a:t>
                      </a:r>
                      <a:r>
                        <a:rPr lang="es-MX" sz="600" dirty="0" smtClean="0"/>
                        <a:t>.</a:t>
                      </a:r>
                      <a:endParaRPr lang="es-MX" sz="6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/>
                        <a:t>11:45 </a:t>
                      </a:r>
                      <a:r>
                        <a:rPr lang="en-US" sz="600" dirty="0"/>
                        <a:t>a 12:15 </a:t>
                      </a:r>
                      <a:r>
                        <a:rPr lang="en-US" sz="600" dirty="0" smtClean="0"/>
                        <a:t>hrs.</a:t>
                      </a:r>
                      <a:endParaRPr lang="es-MX" sz="6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/>
                        <a:t>12:30 </a:t>
                      </a:r>
                      <a:r>
                        <a:rPr lang="en-US" sz="600" dirty="0"/>
                        <a:t>a 13:00 </a:t>
                      </a:r>
                      <a:r>
                        <a:rPr lang="en-US" sz="600" dirty="0" smtClean="0"/>
                        <a:t>hrs.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MEDICINA CONDUCTUAL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/>
                        <a:t>Generalidades de la </a:t>
                      </a:r>
                      <a:r>
                        <a:rPr lang="es-MX" sz="700" dirty="0" smtClean="0"/>
                        <a:t>diabetes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 smtClean="0"/>
                        <a:t>Lic</a:t>
                      </a:r>
                      <a:r>
                        <a:rPr lang="es-MX" sz="700" dirty="0"/>
                        <a:t>. Mariana Ortiz Andrea Ortega (R1 MC)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/>
                        <a:t>Pie </a:t>
                      </a:r>
                      <a:r>
                        <a:rPr lang="es-MX" sz="700" dirty="0" smtClean="0"/>
                        <a:t>diabético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700" dirty="0" err="1" smtClean="0"/>
                        <a:t>Lic</a:t>
                      </a:r>
                      <a:r>
                        <a:rPr lang="en-US" sz="700" dirty="0"/>
                        <a:t>. </a:t>
                      </a:r>
                      <a:r>
                        <a:rPr lang="en-US" sz="700" dirty="0" err="1"/>
                        <a:t>Chesed</a:t>
                      </a:r>
                      <a:r>
                        <a:rPr lang="en-US" sz="700" dirty="0"/>
                        <a:t> Ochoa (R2 MC)</a:t>
                      </a:r>
                      <a:endParaRPr lang="es-MX" sz="700" dirty="0"/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/>
                        <a:t>Cuidado dental en </a:t>
                      </a:r>
                      <a:r>
                        <a:rPr lang="es-MX" sz="700" dirty="0" smtClean="0"/>
                        <a:t>diabéticos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 smtClean="0"/>
                        <a:t>Lic</a:t>
                      </a:r>
                      <a:r>
                        <a:rPr lang="es-MX" sz="700" dirty="0"/>
                        <a:t>. Pamela Cisneros (R2 MC)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/>
                        <a:t>Cuidado de los ojos en diabéticos </a:t>
                      </a:r>
                      <a:endParaRPr lang="es-MX" sz="700" dirty="0" smtClean="0"/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 smtClean="0"/>
                        <a:t>Lic</a:t>
                      </a:r>
                      <a:r>
                        <a:rPr lang="es-MX" sz="700" dirty="0"/>
                        <a:t>. Diana Segura (R2 MC)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/>
                        <a:t>Complicaciones renales en </a:t>
                      </a:r>
                      <a:r>
                        <a:rPr lang="es-MX" sz="700" dirty="0" smtClean="0"/>
                        <a:t>diabéticos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700" dirty="0" smtClean="0"/>
                        <a:t>Lic</a:t>
                      </a:r>
                      <a:r>
                        <a:rPr lang="es-MX" sz="700" dirty="0"/>
                        <a:t>. Diana Ramírez (R2 MC)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 smtClean="0"/>
                        <a:t>Sala </a:t>
                      </a:r>
                      <a:r>
                        <a:rPr lang="es-MX" sz="600" dirty="0"/>
                        <a:t>de espera CUSI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34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/>
                        <a:t>10:15 a 11:15 hrs</a:t>
                      </a:r>
                      <a:endParaRPr lang="es-MX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7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 smtClean="0"/>
                        <a:t>Ponencia</a:t>
                      </a:r>
                      <a:r>
                        <a:rPr lang="es-MX" sz="700" dirty="0"/>
                        <a:t>: LA DIABETES HOY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Dr. Adolfo René Méndez Cruz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Aula 5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22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/>
                        <a:t>9:15 a 14:00 hrs</a:t>
                      </a:r>
                      <a:endParaRPr lang="es-MX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7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Detección oportuna de alteraciones visuales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Consultorio 1 y 2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34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/>
                        <a:t>9:15 a 14:00hrs</a:t>
                      </a:r>
                      <a:endParaRPr lang="es-MX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7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Toma de hemoglobina glucosilada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-Por laboratorio  </a:t>
                      </a:r>
                      <a:r>
                        <a:rPr lang="es-MX" sz="700" dirty="0" err="1" smtClean="0"/>
                        <a:t>Servier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Consultorio 3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  <a:tr h="22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13:30 A 14:00 hrs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7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/>
                        <a:t>Rifa y clausura del evento</a:t>
                      </a:r>
                      <a:endParaRPr lang="es-MX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6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600" dirty="0"/>
                        <a:t>CUSI</a:t>
                      </a:r>
                      <a:endParaRPr lang="es-MX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62" marR="398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365</TotalTime>
  <Words>404</Words>
  <Application>Microsoft Office PowerPoint</Application>
  <PresentationFormat>Presentación en pantalla (4:3)</PresentationFormat>
  <Paragraphs>101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Berlin Sans FB</vt:lpstr>
      <vt:lpstr>Calibri</vt:lpstr>
      <vt:lpstr>Candara</vt:lpstr>
      <vt:lpstr>Georgia</vt:lpstr>
      <vt:lpstr>Symbol</vt:lpstr>
      <vt:lpstr>Times New Roman</vt:lpstr>
      <vt:lpstr>Trebuchet MS</vt:lpstr>
      <vt:lpstr>Transmisión de listas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CUSIcons22</dc:creator>
  <cp:lastModifiedBy>Lenovo</cp:lastModifiedBy>
  <cp:revision>28</cp:revision>
  <cp:lastPrinted>2018-10-18T14:21:24Z</cp:lastPrinted>
  <dcterms:created xsi:type="dcterms:W3CDTF">2016-10-12T13:08:49Z</dcterms:created>
  <dcterms:modified xsi:type="dcterms:W3CDTF">2018-10-18T14:23:14Z</dcterms:modified>
</cp:coreProperties>
</file>