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430" autoAdjust="0"/>
    <p:restoredTop sz="94660"/>
  </p:normalViewPr>
  <p:slideViewPr>
    <p:cSldViewPr snapToGrid="0">
      <p:cViewPr>
        <p:scale>
          <a:sx n="80" d="100"/>
          <a:sy n="80" d="100"/>
        </p:scale>
        <p:origin x="-2082" y="119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CF2448-EFF9-4375-BC6B-08F5AE54CC02}" type="datetimeFigureOut">
              <a:rPr lang="es-MX" smtClean="0"/>
              <a:t>30/01/2019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3E710-3E05-484B-9E61-24131421B2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34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E58566-65EA-4A31-B3FC-F0B4D1D38106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914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A775-B0F1-426C-BE57-BD013C322437}" type="datetimeFigureOut">
              <a:rPr lang="es-MX" smtClean="0"/>
              <a:t>30/01/2019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BD2E-7779-40E5-B902-130354C44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578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A775-B0F1-426C-BE57-BD013C322437}" type="datetimeFigureOut">
              <a:rPr lang="es-MX" smtClean="0"/>
              <a:t>30/01/2019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BD2E-7779-40E5-B902-130354C44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7591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A775-B0F1-426C-BE57-BD013C322437}" type="datetimeFigureOut">
              <a:rPr lang="es-MX" smtClean="0"/>
              <a:t>30/01/2019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BD2E-7779-40E5-B902-130354C44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2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A775-B0F1-426C-BE57-BD013C322437}" type="datetimeFigureOut">
              <a:rPr lang="es-MX" smtClean="0"/>
              <a:t>30/01/2019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BD2E-7779-40E5-B902-130354C44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2095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A775-B0F1-426C-BE57-BD013C322437}" type="datetimeFigureOut">
              <a:rPr lang="es-MX" smtClean="0"/>
              <a:t>30/01/2019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BD2E-7779-40E5-B902-130354C44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096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A775-B0F1-426C-BE57-BD013C322437}" type="datetimeFigureOut">
              <a:rPr lang="es-MX" smtClean="0"/>
              <a:t>30/01/2019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BD2E-7779-40E5-B902-130354C44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590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A775-B0F1-426C-BE57-BD013C322437}" type="datetimeFigureOut">
              <a:rPr lang="es-MX" smtClean="0"/>
              <a:t>30/01/2019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BD2E-7779-40E5-B902-130354C44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8057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A775-B0F1-426C-BE57-BD013C322437}" type="datetimeFigureOut">
              <a:rPr lang="es-MX" smtClean="0"/>
              <a:t>30/01/2019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BD2E-7779-40E5-B902-130354C44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62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A775-B0F1-426C-BE57-BD013C322437}" type="datetimeFigureOut">
              <a:rPr lang="es-MX" smtClean="0"/>
              <a:t>30/01/2019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BD2E-7779-40E5-B902-130354C44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5303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A775-B0F1-426C-BE57-BD013C322437}" type="datetimeFigureOut">
              <a:rPr lang="es-MX" smtClean="0"/>
              <a:t>30/01/2019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BD2E-7779-40E5-B902-130354C44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778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A775-B0F1-426C-BE57-BD013C322437}" type="datetimeFigureOut">
              <a:rPr lang="es-MX" smtClean="0"/>
              <a:t>30/01/2019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BD2E-7779-40E5-B902-130354C44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372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8A775-B0F1-426C-BE57-BD013C322437}" type="datetimeFigureOut">
              <a:rPr lang="es-MX" smtClean="0"/>
              <a:t>30/01/2019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1BD2E-7779-40E5-B902-130354C44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7994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31 CuadroTexto"/>
          <p:cNvSpPr txBox="1"/>
          <p:nvPr/>
        </p:nvSpPr>
        <p:spPr>
          <a:xfrm>
            <a:off x="1259245" y="-4373"/>
            <a:ext cx="4320479" cy="770411"/>
          </a:xfrm>
          <a:prstGeom prst="rect">
            <a:avLst/>
          </a:prstGeom>
          <a:noFill/>
        </p:spPr>
        <p:txBody>
          <a:bodyPr wrap="square" lIns="92407" tIns="46200" rIns="92407" bIns="46200" rtlCol="0">
            <a:spAutoFit/>
          </a:bodyPr>
          <a:lstStyle/>
          <a:p>
            <a:pPr algn="ctr" defTabSz="914377">
              <a:defRPr/>
            </a:pPr>
            <a:r>
              <a:rPr lang="es-MX" sz="2200" spc="567" dirty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latin typeface="Ravie" panose="04040805050809020602" pitchFamily="82" charset="0"/>
                <a:cs typeface="Aharoni" pitchFamily="2" charset="-79"/>
              </a:rPr>
              <a:t>CARTELERA</a:t>
            </a:r>
          </a:p>
          <a:p>
            <a:pPr algn="ctr" defTabSz="914377">
              <a:defRPr/>
            </a:pPr>
            <a:r>
              <a:rPr lang="es-MX" sz="2200" spc="567" dirty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latin typeface="Ravie" panose="04040805050809020602" pitchFamily="82" charset="0"/>
                <a:cs typeface="Aharoni" pitchFamily="2" charset="-79"/>
              </a:rPr>
              <a:t>FEBRERO 2019</a:t>
            </a:r>
          </a:p>
        </p:txBody>
      </p:sp>
      <p:pic>
        <p:nvPicPr>
          <p:cNvPr id="43" name="42 Imagen" descr="imagesCA5EC7Y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215" y="52898"/>
            <a:ext cx="845123" cy="774695"/>
          </a:xfrm>
          <a:prstGeom prst="rect">
            <a:avLst/>
          </a:prstGeom>
        </p:spPr>
      </p:pic>
      <p:sp>
        <p:nvSpPr>
          <p:cNvPr id="61" name="60 CuadroTexto"/>
          <p:cNvSpPr txBox="1"/>
          <p:nvPr/>
        </p:nvSpPr>
        <p:spPr>
          <a:xfrm>
            <a:off x="1959429" y="7827743"/>
            <a:ext cx="32305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s-MX" sz="3200" dirty="0">
                <a:ln>
                  <a:solidFill>
                    <a:prstClr val="black"/>
                  </a:solidFill>
                </a:ln>
                <a:solidFill>
                  <a:srgbClr val="C00000"/>
                </a:solidFill>
                <a:latin typeface="Arial Black" pitchFamily="34" charset="0"/>
              </a:rPr>
              <a:t>Entrada Libre</a:t>
            </a:r>
          </a:p>
        </p:txBody>
      </p:sp>
      <p:sp>
        <p:nvSpPr>
          <p:cNvPr id="62" name="61 CuadroTexto"/>
          <p:cNvSpPr txBox="1"/>
          <p:nvPr/>
        </p:nvSpPr>
        <p:spPr>
          <a:xfrm>
            <a:off x="2317259" y="8412518"/>
            <a:ext cx="2514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s-MX" dirty="0">
                <a:ln>
                  <a:solidFill>
                    <a:prstClr val="black"/>
                  </a:solidFill>
                </a:ln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Auditorio AAPAUNAM</a:t>
            </a:r>
          </a:p>
        </p:txBody>
      </p:sp>
      <p:sp>
        <p:nvSpPr>
          <p:cNvPr id="21" name="49 CuadroTexto"/>
          <p:cNvSpPr txBox="1"/>
          <p:nvPr/>
        </p:nvSpPr>
        <p:spPr>
          <a:xfrm>
            <a:off x="79176" y="6159939"/>
            <a:ext cx="6696696" cy="1816891"/>
          </a:xfrm>
          <a:prstGeom prst="rect">
            <a:avLst/>
          </a:prstGeom>
          <a:noFill/>
        </p:spPr>
        <p:txBody>
          <a:bodyPr wrap="square" lIns="92443" tIns="46220" rIns="92443" bIns="46220" rtlCol="0">
            <a:spAutoFit/>
          </a:bodyPr>
          <a:lstStyle/>
          <a:p>
            <a:pPr algn="ctr" defTabSz="914377">
              <a:defRPr/>
            </a:pPr>
            <a:r>
              <a:rPr lang="es-MX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</a:t>
            </a:r>
          </a:p>
          <a:p>
            <a:pPr algn="just" defTabSz="914377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Cleo (Yalitza Aparicio) es la joven sirvienta de una familia que vive en la Colonia Roma, barrio de clase media-alta de Ciudad de México. En esta carta de amor a las mujeres que lo criaron, Cuarón se inspira en su propia infancia para pintar un retrato realista y emotivo de los conflictos domésticos y las jerarquías sociales durante la agitación política de la década de los 70. </a:t>
            </a:r>
            <a:endParaRPr lang="es-MX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50 CuadroTexto"/>
          <p:cNvSpPr txBox="1"/>
          <p:nvPr/>
        </p:nvSpPr>
        <p:spPr>
          <a:xfrm>
            <a:off x="3508598" y="1810730"/>
            <a:ext cx="3362773" cy="2747712"/>
          </a:xfrm>
          <a:prstGeom prst="rect">
            <a:avLst/>
          </a:prstGeom>
          <a:noFill/>
        </p:spPr>
        <p:txBody>
          <a:bodyPr wrap="square" lIns="69379" tIns="34689" rIns="69379" bIns="34689" rtlCol="0">
            <a:spAutoFit/>
          </a:bodyPr>
          <a:lstStyle/>
          <a:p>
            <a:pPr algn="ctr" defTabSz="914377">
              <a:defRPr/>
            </a:pPr>
            <a:r>
              <a:rPr lang="es-MX" sz="3000" u="sng" dirty="0" smtClean="0">
                <a:solidFill>
                  <a:srgbClr val="FF0000"/>
                </a:solidFill>
                <a:latin typeface="Arial Narrow" pitchFamily="34" charset="0"/>
                <a:cs typeface="Aparajita" pitchFamily="34" charset="0"/>
              </a:rPr>
              <a:t>Viernes </a:t>
            </a:r>
            <a:r>
              <a:rPr lang="es-MX" sz="3000" i="1" u="sng" dirty="0" smtClean="0">
                <a:solidFill>
                  <a:srgbClr val="FF0000"/>
                </a:solidFill>
                <a:latin typeface="Arial Narrow" pitchFamily="34" charset="0"/>
                <a:cs typeface="Aparajita" pitchFamily="34" charset="0"/>
              </a:rPr>
              <a:t>1 de Febrero</a:t>
            </a:r>
            <a:endParaRPr lang="es-MX" sz="3000" i="1" u="sng" dirty="0">
              <a:solidFill>
                <a:srgbClr val="FF0000"/>
              </a:solidFill>
              <a:latin typeface="Arial Narrow" pitchFamily="34" charset="0"/>
              <a:cs typeface="Aparajita" pitchFamily="34" charset="0"/>
            </a:endParaRPr>
          </a:p>
          <a:p>
            <a:pPr algn="ctr" defTabSz="914377">
              <a:lnSpc>
                <a:spcPct val="150000"/>
              </a:lnSpc>
              <a:defRPr/>
            </a:pPr>
            <a:r>
              <a:rPr lang="es-MX" sz="3600" b="1" dirty="0">
                <a:solidFill>
                  <a:srgbClr val="FF0000"/>
                </a:solidFill>
                <a:latin typeface="Arial Narrow" pitchFamily="34" charset="0"/>
                <a:cs typeface="Aparajita" pitchFamily="34" charset="0"/>
              </a:rPr>
              <a:t>12:00 hrs.</a:t>
            </a:r>
          </a:p>
          <a:p>
            <a:pPr algn="ctr" defTabSz="914377">
              <a:lnSpc>
                <a:spcPct val="150000"/>
              </a:lnSpc>
              <a:defRPr/>
            </a:pPr>
            <a:r>
              <a:rPr lang="es-MX" sz="2000" b="1" dirty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Dirección: </a:t>
            </a:r>
            <a:r>
              <a:rPr lang="es-MX" sz="2000" dirty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Alfonso Cuarón</a:t>
            </a:r>
          </a:p>
          <a:p>
            <a:pPr algn="ctr" defTabSz="914377">
              <a:lnSpc>
                <a:spcPct val="150000"/>
              </a:lnSpc>
              <a:defRPr/>
            </a:pPr>
            <a:r>
              <a:rPr lang="es-MX" sz="2000" b="1" dirty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Género:</a:t>
            </a:r>
            <a:r>
              <a:rPr lang="es-MX" sz="2000" dirty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 Drama/Años 70/Familia</a:t>
            </a:r>
          </a:p>
          <a:p>
            <a:pPr algn="ctr" defTabSz="914377">
              <a:lnSpc>
                <a:spcPct val="150000"/>
              </a:lnSpc>
              <a:defRPr/>
            </a:pPr>
            <a:r>
              <a:rPr lang="es-MX" sz="2000" b="1" dirty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Duración:</a:t>
            </a:r>
            <a:r>
              <a:rPr lang="es-MX" sz="2000" dirty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 135 min.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5066" y="8854333"/>
            <a:ext cx="2649315" cy="329657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52C4010A-785E-4C60-A431-8EA6B3AB4E5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53" y="1107107"/>
            <a:ext cx="3223582" cy="4771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5652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</TotalTime>
  <Words>102</Words>
  <Application>Microsoft Office PowerPoint</Application>
  <PresentationFormat>Carta (216 x 279 mm)</PresentationFormat>
  <Paragraphs>12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Edith</dc:creator>
  <cp:lastModifiedBy>Marcela</cp:lastModifiedBy>
  <cp:revision>5</cp:revision>
  <dcterms:created xsi:type="dcterms:W3CDTF">2019-01-29T22:17:28Z</dcterms:created>
  <dcterms:modified xsi:type="dcterms:W3CDTF">2019-01-31T00:03:42Z</dcterms:modified>
</cp:coreProperties>
</file>